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3" r:id="rId4"/>
    <p:sldId id="265" r:id="rId5"/>
    <p:sldId id="264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27" r:id="rId68"/>
    <p:sldId id="328" r:id="rId69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C9C46-F4B5-E91D-945E-5B417F7A5D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FFC81-D860-87B2-0983-D3286E42A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15797-E45E-A5C5-A48E-A766634B5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A0D5B-D916-15CF-4859-0C208E1B4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7B1E3-EC60-E51F-4117-C20919D8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82845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AB142-4AE6-A524-3E3A-3CDCA5629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4B3E6F-5673-78F8-A125-EFF01A5FB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8A1B9-FB6A-52BF-2A89-351AD0C71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8D55C-3CCB-0E98-DD30-3CAC1318C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EC1DF-2D96-9545-CEA0-8C90D7105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67896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AF8CF3-5676-C82C-6AA1-B6656204D5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84AC1B-D799-5DCB-0EB2-FFA85A2DE4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CDBBB-4661-3E77-7B86-DB7085849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2343F-06F5-04AE-15A5-C153C0D53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E1ABA-06C0-2B1B-658B-D7B2CB12F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212626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B8893-A8DD-4599-3F46-495DFC8E2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1FECD-4B86-F157-FEAF-7070F512E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37C90-BA27-9B79-30F8-BCC19DB58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D5F8E-6B5B-E155-618F-4C4143779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0A170-7383-F58F-A668-FEA6ED3D0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57369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D71F1-03EF-5513-BD33-933FBAE88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2BFA5-CB9A-D11B-EC9D-81244AA75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3FF9F-54B6-C92A-7A27-E3F23EDCC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CC782-A0A8-2FF0-10E4-478F33E4F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A9517-AD56-FE69-02C9-611DD63F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063969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5BEA0-7C71-E6A4-E2D5-3FEB69698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A895A-7159-0E4D-277E-3769E8259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D9067-42BF-DBE2-E2FE-F0BCBE79F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1C510-67C2-A548-78B6-509E7BB35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9150D7-8729-0613-F8DA-0A0E7320E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96B10-5513-2454-B6B6-3226700D2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9359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CE5A2-7051-561A-A30E-76DF07AC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6773D-F35D-2677-CD8A-D7ACE88CD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FACC7B-4DF0-C9C9-304F-6A7C046E9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CF271E-1984-A325-8BCD-4764BE45C2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A137DD-0B6A-45D1-7305-0AA9DEFA80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54CC96-21DE-3848-520C-A3C3047F4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176D44-8A83-A03C-6F07-2B2B37AB2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A40F1A-535E-3A45-BABC-6268B15D7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73145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BB84-76C5-06A3-98D1-7B93EA0D3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800792-DE20-2170-604E-E67A4F6DB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43D316-CED1-A1F4-A564-BE196B758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EC418-1DCF-69A0-EC4C-CBFC21251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918747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7F4393-99CF-C4C2-878F-113A647B2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E1BBF-2496-F70C-E593-0ABF2AA50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AE2E5-123B-1175-ECC0-9EF1D189E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979632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AB61F-06DC-7C1B-D684-ADEF32F2A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B9775-F91E-501D-644D-F4AFCCDD2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4FE141-958D-1D27-70B8-8356679F45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D63D6C-3676-2A81-109B-0EE85A6EB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1E4A4-01FB-8363-65B4-F9B262BFA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36D55-BC44-584E-1DE7-2F57C508B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143311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2B031-3065-87A4-6E05-5919AA4FB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20D3D1-4223-E8A7-F02A-C2C679C460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DAB9E8-09C5-EC1E-ADEF-3619B5A92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C95EC-D8A2-C61F-5623-205F78C0A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BCB80B-DCA9-E2AF-064A-531776DDD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4DCF3-76DB-BFA5-D063-C3A23250A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850694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129C98-0C75-FFB2-52C5-704F928C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B0C73-C248-173A-2CD3-65DDA319E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5A3A9-B13B-8AB1-75FE-F57BBB4F2C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B56EF-F833-E35F-CE74-6A1A3F98D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55533-0FCD-8EB8-3393-EA3C0535A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207621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C9843-123F-1209-F35B-4FCF2EC89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DEF0B5-DF4F-D8E2-FD03-C2183D92F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3182"/>
            <a:ext cx="12192000" cy="627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790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99F79-E7C2-D57E-F9D8-0EFDBEF01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7C9802-7253-973F-804C-EEDEB3B19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1806"/>
            <a:ext cx="12192000" cy="577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428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B28B2-070B-8AC0-A2C2-EA57E2B9A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C685C4-0B48-AF29-A766-E1E193ADC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0074"/>
            <a:ext cx="12192000" cy="577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324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9DD7E-AFE6-63B1-0C5B-A88B8BAED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9F7B88-4700-BF75-8BC7-26679B52D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3926"/>
            <a:ext cx="12192000" cy="577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905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58162-EE53-76D8-289F-D24BC0A1B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6F15C0-E893-E601-6696-02D3EC2DD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4680"/>
            <a:ext cx="12192000" cy="578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25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324C6-AF2B-FEDD-6AF2-6FD18E5B9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C14E70-A15A-6FC3-B7B2-6DF1A698D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1613"/>
            <a:ext cx="12192000" cy="577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36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0B1586-4D67-BC4F-A9ED-A933B5A68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00C9D1-0A01-4BE3-2031-D4DD27C84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1044"/>
            <a:ext cx="12192000" cy="575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50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94D63-FF0E-163C-5DFC-590C58D65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7DEBB8-FF67-30EC-EFEB-C86A70DE5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7387"/>
            <a:ext cx="12192000" cy="576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50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A840C-4D4C-1F7B-EA16-124875116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B174A9-4F28-3C21-C191-BB1C83A18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9281"/>
            <a:ext cx="12192000" cy="579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55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48A76-1A4D-933A-E38E-CD0C25981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BCB27F-E897-E32C-B57E-8D6D69E41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7963"/>
            <a:ext cx="12192000" cy="578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27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54F40-30D7-0159-5BC1-D82631A02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A3005F-B84E-8FE5-C552-CEF598E29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8358"/>
            <a:ext cx="12192000" cy="574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29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3075F-AB96-8024-FD8F-0FA967871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98D39E-242E-FAD8-0EAD-5F1FBB436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0074"/>
            <a:ext cx="12192000" cy="577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96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DCBCA-D562-2D0D-0A60-83E367AA0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1BD41B-0134-891C-0F85-B2CA9C5C2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0074"/>
            <a:ext cx="12192000" cy="577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353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40F51-D259-EFA0-7DE1-7FB32901F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5837F2-F6E7-9001-3450-58B6A4437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7387"/>
            <a:ext cx="12192000" cy="576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887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ECDFA-12D2-92A3-D4B1-82DFB729A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57B848-31B3-4D49-AED4-3B7B48472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4701"/>
            <a:ext cx="12192000" cy="574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FF154-FCC8-96B2-6548-7885A18E6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0908E2-0898-EF86-696A-6E3095469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4496"/>
            <a:ext cx="12192000" cy="578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1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17BFE-53AC-4DB9-1403-98FBF020B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13FC6C-B11C-8201-6FF7-6128D626C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7188"/>
            <a:ext cx="12192000" cy="57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48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04C6F-90DF-177F-BE79-136FA6CA5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EA3ACA-84D8-7856-35EE-12D6CE022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7587"/>
            <a:ext cx="12192000" cy="576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1575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9DD97-D301-65AB-AC17-CE20FEDA2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F81DB0-65CC-5EFC-3988-5125A9FD5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703"/>
            <a:ext cx="12192000" cy="581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32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B3CC4-2608-4224-B736-7EA324CF0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D886BD-C7E6-0EAC-34B7-9F36FBC30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0840"/>
            <a:ext cx="12192000" cy="575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576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9E541-A58A-4DFA-BC00-65BCB3797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CDF285-808A-A11C-2B88-7D751A556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2770"/>
            <a:ext cx="12192000" cy="575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36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AA525-A68C-8D34-03BF-4DB3285D4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7E9B87-C329-C04E-0420-3D2CD2B3C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385"/>
            <a:ext cx="12192000" cy="582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42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47037-C264-30FB-496F-081FAE36B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03415D-2AC9-F31A-7C07-4624B9E96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0074"/>
            <a:ext cx="12192000" cy="577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636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F2A5D-4BE9-F2EB-9227-432ABCD3E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84DD99-1938-1B89-4A99-611789CFA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529"/>
            <a:ext cx="12192000" cy="578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368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67D78-E9F7-7F69-9F92-311304D31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A08C79-53B2-9B42-FAA9-854A6B939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3730"/>
            <a:ext cx="12192000" cy="577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874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66BFF-7113-6A88-79DC-4F9111DE8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3DFC5B-56B4-DB79-7E01-26AFA3161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2578"/>
            <a:ext cx="12192000" cy="579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519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223E0-0475-19B1-9194-1B090A214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B4034C-133B-9543-5CF2-8C55C2084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230"/>
            <a:ext cx="12192000" cy="578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774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D3352-E73F-FF35-00A4-16E0041DE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456AB9-96E6-E040-03C5-D7B3D1A8C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2942"/>
            <a:ext cx="12192000" cy="579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688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61F35-382C-81E5-FF16-2CEFD91A9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6E2D21-024F-54C2-7521-6BE159D7B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151"/>
            <a:ext cx="12192000" cy="578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204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8557A-DBAC-75C6-EC91-50EB4D18E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A36D2A-C569-26B4-A2B6-BAF4BABA2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5460"/>
            <a:ext cx="12192000" cy="576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7148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09C76-20E7-7BF1-CE51-5C4CE939F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6F50C2-83B3-D1EA-51ED-A78DF72B6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340"/>
            <a:ext cx="12192000" cy="578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97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15BF7-9E2F-0616-3A10-46DE38109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BFECAC-1855-4F18-352D-5D2D85A01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6635"/>
            <a:ext cx="12192000" cy="574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797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8DE9E-B041-D1F2-4AC4-16E1F7922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DB666B-A9FA-3954-9C51-1D2197D7F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515"/>
            <a:ext cx="12192000" cy="573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932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D650C-8189-87EE-FFA2-604AE0440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A21AE2-4816-B245-18CB-2B3A974A1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4701"/>
            <a:ext cx="12192000" cy="574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339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572CB-BFCE-AE83-1261-749749C1B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6483C3-3DF8-E834-720F-0D1E57644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9281"/>
            <a:ext cx="12192000" cy="579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23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33333-43D1-B04B-593B-4FA1B9392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99C9FE-890F-7E6A-B595-5A82DB6B1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0842"/>
            <a:ext cx="12192000" cy="579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7115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58E28-4234-AAE6-59CB-F436010AB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6A5754-4CB2-C115-A75F-62588CD37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9281"/>
            <a:ext cx="12192000" cy="579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7521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48375-AEC8-C700-28B5-57EEED31E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5C0EE6-3106-5124-BB6C-F1CCC6691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7387"/>
            <a:ext cx="12192000" cy="576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5811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F6776-9AEE-B94B-2DF8-A1520A90B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8A20F4-C4D8-FE2C-E17B-3D3A72E08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1789"/>
            <a:ext cx="12192000" cy="58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0494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F4308-05AC-F570-819B-5D4653A6E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70FD60-C814-DA45-5E1C-5626CDB4E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7963"/>
            <a:ext cx="12192000" cy="578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6800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474A8-BF9A-61AD-042E-7497137A1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F64545-37D1-9168-431D-78153B791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2976"/>
            <a:ext cx="12192000" cy="575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670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0881F-DB5D-4B9A-3AF5-7339BBBC4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656660-9FF9-2630-37B9-A5A4B3472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7538"/>
            <a:ext cx="12192000" cy="580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7502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26E16-D907-21C1-F49B-0DB2B8FF2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6E57E2-2D4E-12DE-9A08-28397A45C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1806"/>
            <a:ext cx="12192000" cy="577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9110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409C5-5049-49E2-7264-42BD32D43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B9BEC5-CDA2-8B14-5C09-AD51F9284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230"/>
            <a:ext cx="12192000" cy="578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4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CAC98-2370-D006-97FD-142A0895B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C27F28-EEAD-1DBA-9E69-438830A44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230"/>
            <a:ext cx="12192000" cy="578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197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A22E0-B941-9341-9936-6FBE76B9D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82E1D3-29DB-96A2-9D6A-25469787D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317"/>
            <a:ext cx="12192000" cy="575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8021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10F6D-BFB8-516B-52D2-7233539CA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F316DE-9D4F-96DA-9B21-8FC467BFF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1044"/>
            <a:ext cx="12192000" cy="575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2654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EAA9D-D407-8701-4EFB-24FADF39E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E79397-5E71-1A26-E6EA-01DAB20B3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0840"/>
            <a:ext cx="12192000" cy="575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7825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283A77-4B34-49F9-39FF-10DFD7697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E7F680-FAA2-B003-250F-74182ECA1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3536"/>
            <a:ext cx="12192000" cy="577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8A10C-1082-F23A-9AE6-65E533B82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9EDEE2-09A3-3972-98D9-290ED246C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1021"/>
            <a:ext cx="12192000" cy="579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14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17568-01E6-5E97-E294-57E6BC512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32E806-D6D2-2BFE-124A-960622492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1021"/>
            <a:ext cx="12192000" cy="579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264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FCA88-2E44-3246-12B9-DB2410048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86429E-E629-4225-3B75-E393E9434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6635"/>
            <a:ext cx="12192000" cy="574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962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6F850-0552-3AE8-C3F7-34CDE5726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D23460-FAE8-9974-FB2E-779854E42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4701"/>
            <a:ext cx="12192000" cy="574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4064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E4899-DBF6-1E9F-4AD0-04C0BC354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AF049F-191D-D547-6E37-8A041E009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8358"/>
            <a:ext cx="12192000" cy="574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40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60628-0731-7A31-B865-E250C374C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E3E469-656B-2D9C-0CBE-69A9CBD6A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5460"/>
            <a:ext cx="12192000" cy="576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871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451EA-EBB2-BB13-E8C8-DC3F44F56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05D03A-9768-16EE-DE89-68AEC7CBD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1044"/>
            <a:ext cx="12192000" cy="575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119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6C729-1C58-1244-E47F-81E76468C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A8D160-C418-5DB5-D59B-7D04998F9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7587"/>
            <a:ext cx="12192000" cy="576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558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A06F3-10A4-B288-B668-423EEB16A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89D686-49B0-B3B6-779F-197FE68C9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1958"/>
            <a:ext cx="12192000" cy="581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156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453C6-ABAB-6587-F6E1-D17982276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7D0CE9-E60D-D5F8-B8E5-4E9AD3B23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2192"/>
            <a:ext cx="12192000" cy="577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790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2769D-4A55-0AB3-7CB2-BE7FB7EBB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F2C3A6-E8C8-F78A-EFFF-46DADFF65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416"/>
            <a:ext cx="12192000" cy="578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149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D74FD-D9B8-AC21-8AF7-D0BA0720E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F5BB91-E13B-2408-3D65-BDF315400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5620"/>
            <a:ext cx="12192000" cy="580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3604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EF2EF-F163-B1E4-54BE-7D4D2C17B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3B927C-A194-95FA-4D7C-EA16E9139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3730"/>
            <a:ext cx="12192000" cy="577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397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90D8E-9642-6C35-A541-894A54443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FI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DF7045-D731-D242-66FA-E5B50EB42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0265"/>
            <a:ext cx="12192000" cy="577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8417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BAE2A-7D69-BCD8-AD44-BAE6F8055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0CE46-0D83-1FFA-64A7-FAF6957F0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FI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52861E-B62E-3BF3-3219-000597341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4496"/>
            <a:ext cx="12192000" cy="578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1353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104B5-EA6D-AF4B-44F4-9B99DFD31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AA3EF-3BA8-570C-3AB0-456A9D33B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FI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12B075-7938-B236-290E-CCBAC85D7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529"/>
            <a:ext cx="12192000" cy="578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481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D31D5-02C2-BEB5-4ED1-410A86EAA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5650E3-38A6-AC9C-CCAB-493579B6D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5657"/>
            <a:ext cx="12192000" cy="576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394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E7856-17DE-08D3-95B4-2379E4522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80CFD8-8E49-4850-B70F-7AAD0ED1A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0840"/>
            <a:ext cx="12192000" cy="575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0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2ACCD-B6DC-33C8-1006-3C49E2CDF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35FE1B-2A32-21BD-8B9F-F42DB05F8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7587"/>
            <a:ext cx="12192000" cy="576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76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0</Words>
  <Application>Microsoft Office PowerPoint</Application>
  <PresentationFormat>Widescreen</PresentationFormat>
  <Paragraphs>0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Binh</dc:creator>
  <cp:lastModifiedBy>Nguyen Binh</cp:lastModifiedBy>
  <cp:revision>7</cp:revision>
  <dcterms:created xsi:type="dcterms:W3CDTF">2024-03-07T19:33:54Z</dcterms:created>
  <dcterms:modified xsi:type="dcterms:W3CDTF">2024-03-08T15:57:03Z</dcterms:modified>
</cp:coreProperties>
</file>